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C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8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7EB2-DEC9-9D4E-BDDA-9602E8716421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02662-7638-7146-857F-B3E87428CB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353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44D4BE-E624-EFBA-6F70-7DDB6EE8D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2BDCFE0-D541-713C-AC61-A7688B38C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FF62DC-5F4B-25CF-A826-9F186A715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AF14F1-6775-7297-588F-B79AEAAE7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CAA4071-9C71-5BD3-EF6B-34441C77E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449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32CB4F-273C-E528-7F49-6CCABB9D4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99D549B-F5F0-3A7D-4B7B-727A0CFC90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6BFE75C-2250-6A8C-6C55-619B768A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D637B3-4C93-25F5-9E96-BA286C129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9968D8-BA8A-53BA-A40A-9CA108E90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110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1080879-F45D-D9C9-C51F-8AA700D1AC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62393AD-D0DE-D3ED-23E2-B72EB602B9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CA1756-F8B0-E2BF-3AB2-F32A69DBE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C8F99C-B741-BC5C-8684-58B2F0009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B04373-209A-6BEA-9EDF-72FD15945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004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35F866-F7C8-1293-4BAF-28FFA2123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CA4DE4-ED1F-1A91-DE61-218454B00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286579-F1F0-91A1-6C3E-88E1DA623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80B138-BE96-047B-EF3D-953AD64E3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F5E90E1-221A-78AA-DD29-BD0E8184F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118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F2CDC0-3A67-7961-6B9D-8E71939B2A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EB245D6-C7A1-D9C0-7AA2-3EC0AEDB4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C262382-230E-3713-2854-848D80360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D1728B-0B86-2EAD-C11D-422CEEBFB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35F225-4311-F515-B618-4C25043BF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74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68270D-57E5-EEE0-3E93-AFD7B3721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FC805E9-17C4-9870-EB37-0C0C210EF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9ECB8CA-587B-AE1C-E651-992D83EAC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8EE072-455D-7B46-6B83-5FC4EB225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FAEAA0-D696-3302-88FF-1A53836E1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9621A25-72C5-552D-CD72-B3457ABE7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3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75FDE4-AE24-1175-FD4D-01C1B0B0F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E7E923-5555-A613-E042-7352D964BB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A6B480-78F7-B773-BBDA-5E549F32A6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D235E4C-D8BF-FEBA-B63F-113E0C843B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4AD8783-803E-72EB-AB76-B0E9119F96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A3E8541-0E36-4797-356C-19FBB4E0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1A84EB8-8575-7E3C-6A63-09D08806E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99197CF-45DE-B2BD-9FC4-814CF4C26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365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8EAF79-D406-8674-F9B7-DEB134FA1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474E3C-7A84-0183-6DB3-39B59C551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EAFE27A-C978-B117-C4E5-8A49FC4D2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75C7A42-952D-1EA1-1D6F-AEE9F37AF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562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C207B47-CF14-A6C4-9444-955B40321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81DF72D-DD5A-7519-FBB6-F3C9B91A2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FCDC9E-A999-2F4D-0319-542104F2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297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E750A1-CC88-CC2D-3FF1-64C019191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C65BC7-AF8E-C6AB-1680-F5B3ECE2C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6E3F822-775E-D8D0-47EC-F0BB88131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1AC8CCC-C9D8-5419-B9B7-CBAA545D8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0A4E27-607F-334D-BB6F-8497B1B18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F096EA5-9C29-6B63-0B9D-78E1EDC4B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363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E09059-C3FE-0CDD-531C-3616B9931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886F58E-E35B-75A2-3487-14ADAC61F7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AC5D2EE-DC54-0327-F478-754F8B3F4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DEB598F-91CC-AE9A-3EA1-463E52242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0D0C45-07AB-7651-E2E7-672C2DD0C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F800590-19CE-DD26-98CC-CBC4145C7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644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766C7F6-3B6E-5ED8-1E84-06E910CB5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93525B-D6FA-A0C7-9D9F-F275E4A189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0BC698C-93A5-4ADA-8816-C1AB03F833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79E22-EC73-2A45-8D84-243A1D5E23BF}" type="datetimeFigureOut">
              <a:rPr kumimoji="1" lang="ja-JP" altLang="en-US" smtClean="0"/>
              <a:t>2025/7/27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9B1D4F-2EE1-EDCE-C9EC-58540ED4C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67A0BC-FE16-BA8B-F546-33096B4BFE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BB198-3A3F-8441-BEC5-133F99BCCC2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521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5141D2D-A517-8728-42D6-37A65727C8C2}"/>
              </a:ext>
            </a:extLst>
          </p:cNvPr>
          <p:cNvSpPr/>
          <p:nvPr/>
        </p:nvSpPr>
        <p:spPr>
          <a:xfrm>
            <a:off x="0" y="-116958"/>
            <a:ext cx="12291237" cy="70919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F26B098-2DFA-77FF-0C52-782DFBAE65E6}"/>
              </a:ext>
            </a:extLst>
          </p:cNvPr>
          <p:cNvSpPr txBox="1">
            <a:spLocks/>
          </p:cNvSpPr>
          <p:nvPr/>
        </p:nvSpPr>
        <p:spPr>
          <a:xfrm>
            <a:off x="160638" y="271849"/>
            <a:ext cx="11862486" cy="3238114"/>
          </a:xfrm>
          <a:prstGeom prst="rect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anchor="ctr" anchorCtr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5400">
                <a:latin typeface="HGMaruGothicMPRO" panose="020F0600000000000000" pitchFamily="34" charset="-128"/>
                <a:ea typeface="HGMaruGothicMPRO" panose="020F0600000000000000" pitchFamily="34" charset="-128"/>
              </a:rPr>
              <a:t>第</a:t>
            </a:r>
            <a:r>
              <a:rPr lang="en-US" altLang="ja-JP" sz="54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15</a:t>
            </a:r>
            <a:r>
              <a:rPr lang="ja-JP" altLang="en-US" sz="5400">
                <a:latin typeface="HGMaruGothicMPRO" panose="020F0600000000000000" pitchFamily="34" charset="-128"/>
                <a:ea typeface="HGMaruGothicMPRO" panose="020F0600000000000000" pitchFamily="34" charset="-128"/>
              </a:rPr>
              <a:t>回日本在宅看護学会学術集会</a:t>
            </a:r>
            <a:br>
              <a:rPr lang="en-US" altLang="ja-JP" sz="5400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  <a:t>COI</a:t>
            </a:r>
            <a:r>
              <a:rPr lang="ja-JP" altLang="en-US">
                <a:latin typeface="HGMaruGothicMPRO" panose="020F0600000000000000" pitchFamily="34" charset="-128"/>
                <a:ea typeface="HGMaruGothicMPRO" panose="020F0600000000000000" pitchFamily="34" charset="-128"/>
              </a:rPr>
              <a:t>開示</a:t>
            </a:r>
            <a:br>
              <a:rPr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br>
              <a:rPr lang="en-US" altLang="ja-JP" dirty="0">
                <a:latin typeface="HGMaruGothicMPRO" panose="020F0600000000000000" pitchFamily="34" charset="-128"/>
                <a:ea typeface="HGMaruGothicMPRO" panose="020F0600000000000000" pitchFamily="34" charset="-128"/>
              </a:rPr>
            </a:br>
            <a:r>
              <a:rPr lang="ja-JP" altLang="en-US" sz="280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発表者名：</a:t>
            </a:r>
            <a:r>
              <a:rPr lang="en-US" altLang="ja-JP" sz="2800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◯</a:t>
            </a:r>
            <a:r>
              <a:rPr lang="ja-JP" altLang="en-US" sz="280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◯ </a:t>
            </a:r>
            <a:r>
              <a:rPr lang="en-US" altLang="ja-JP" sz="2800" dirty="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◯</a:t>
            </a:r>
            <a:r>
              <a:rPr lang="ja-JP" altLang="en-US" sz="2800">
                <a:solidFill>
                  <a:srgbClr val="FF0000"/>
                </a:solidFill>
                <a:latin typeface="HGMaruGothicMPRO" panose="020F0600000000000000" pitchFamily="34" charset="-128"/>
                <a:ea typeface="HGMaruGothicMPRO" panose="020F0600000000000000" pitchFamily="34" charset="-128"/>
              </a:rPr>
              <a:t>◯</a:t>
            </a:r>
            <a:endParaRPr lang="ja-JP" altLang="en-US">
              <a:solidFill>
                <a:srgbClr val="FF0000"/>
              </a:solidFill>
              <a:latin typeface="HGMaruGothicMPRO" panose="020F0600000000000000" pitchFamily="34" charset="-128"/>
              <a:ea typeface="HGMaruGothicMPRO" panose="020F0600000000000000" pitchFamily="34" charset="-128"/>
            </a:endParaRPr>
          </a:p>
        </p:txBody>
      </p:sp>
      <p:sp>
        <p:nvSpPr>
          <p:cNvPr id="5" name="字幕 2">
            <a:extLst>
              <a:ext uri="{FF2B5EF4-FFF2-40B4-BE49-F238E27FC236}">
                <a16:creationId xmlns:a16="http://schemas.microsoft.com/office/drawing/2014/main" id="{B6084DEB-66BD-47F0-179E-1382861E190C}"/>
              </a:ext>
            </a:extLst>
          </p:cNvPr>
          <p:cNvSpPr txBox="1">
            <a:spLocks/>
          </p:cNvSpPr>
          <p:nvPr/>
        </p:nvSpPr>
        <p:spPr>
          <a:xfrm>
            <a:off x="617837" y="4071595"/>
            <a:ext cx="10948087" cy="1655762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600">
                <a:latin typeface="HGMaruGothicMPRO" panose="020F0600000000000000" pitchFamily="34" charset="-128"/>
                <a:ea typeface="HGMaruGothicMPRO" panose="020F0600000000000000" pitchFamily="34" charset="-128"/>
              </a:rPr>
              <a:t>演題発表に関連し、開示すべき</a:t>
            </a:r>
            <a:r>
              <a:rPr lang="en-US" altLang="ja-JP" sz="3600">
                <a:latin typeface="HGMaruGothicMPRO" panose="020F0600000000000000" pitchFamily="34" charset="-128"/>
                <a:ea typeface="HGMaruGothicMPRO" panose="020F0600000000000000" pitchFamily="34" charset="-128"/>
              </a:rPr>
              <a:t>COI</a:t>
            </a:r>
            <a:r>
              <a:rPr lang="ja-JP" altLang="en-US" sz="3600">
                <a:latin typeface="HGMaruGothicMPRO" panose="020F0600000000000000" pitchFamily="34" charset="-128"/>
                <a:ea typeface="HGMaruGothicMPRO" panose="020F0600000000000000" pitchFamily="34" charset="-128"/>
              </a:rPr>
              <a:t>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4268333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32</Words>
  <Application>Microsoft Macintosh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HGMaruGothicMPRO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日本在宅看護学会第14回学術集会 COI開示  発表者名：◯◯ ◯◯</dc:title>
  <dc:creator>雄太 増田</dc:creator>
  <cp:lastModifiedBy>Yuta Masuda</cp:lastModifiedBy>
  <cp:revision>2</cp:revision>
  <dcterms:created xsi:type="dcterms:W3CDTF">2024-09-16T03:15:05Z</dcterms:created>
  <dcterms:modified xsi:type="dcterms:W3CDTF">2025-07-27T06:28:45Z</dcterms:modified>
</cp:coreProperties>
</file>